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3"/>
    <p:restoredTop sz="94637"/>
  </p:normalViewPr>
  <p:slideViewPr>
    <p:cSldViewPr snapToGrid="0" snapToObjects="1">
      <p:cViewPr varScale="1">
        <p:scale>
          <a:sx n="93" d="100"/>
          <a:sy n="93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15B20-4781-FF43-89EA-7066EF0BE971}" type="datetimeFigureOut">
              <a:rPr lang="tr-TR" smtClean="0"/>
              <a:t>30.04.2021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C9A8-31DB-284A-91F3-DEEE01DCD8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9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D41-2FD3-5E42-99C9-21BC528158DB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8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EB2A-525A-204F-A5C1-0DA7FECECAB4}" type="datetime1">
              <a:rPr lang="tr-TR" smtClean="0"/>
              <a:t>30.04.2021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10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7CFE-3B53-2640-BBB6-4A030CB575C0}" type="datetime1">
              <a:rPr lang="tr-TR" smtClean="0"/>
              <a:t>30.04.2021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93-942A-FF4F-9A83-94D36B695B37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8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02BF-2810-484C-83B4-69E784BDA8AF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8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FBC3-8087-DC4E-9CD4-4347088561AB}" type="datetime1">
              <a:rPr lang="tr-TR" smtClean="0"/>
              <a:t>30.04.2021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233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A74-D1AB-7546-96B1-F2A9747DB114}" type="datetime1">
              <a:rPr lang="tr-TR" smtClean="0"/>
              <a:t>30.04.2021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0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0FAE-DDFC-1845-B538-D283BC3D3461}" type="datetime1">
              <a:rPr lang="tr-TR" smtClean="0"/>
              <a:t>30.04.2021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EFE4-81C0-A04E-B671-5DF931C3BEB0}" type="datetime1">
              <a:rPr lang="tr-TR" smtClean="0"/>
              <a:t>30.04.2021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7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06B-2372-2148-AFF2-B8E645FA881F}" type="datetime1">
              <a:rPr lang="tr-TR" smtClean="0"/>
              <a:t>30.04.2021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05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584F-4D3D-5A44-80FF-E5EB32A6FCD0}" type="datetime1">
              <a:rPr lang="tr-TR" smtClean="0"/>
              <a:t>30.04.2021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tr-TR"/>
              <a:t>Yunus Santur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8FE9764-4EA1-C440-AAE0-755DBA98B79D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tr-TR"/>
              <a:t>Yunus Santur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AA37477-9898-C94A-88B8-255AED1A17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020904-E468-364D-9FF8-2FEEA95FC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Python</a:t>
            </a:r>
            <a:r>
              <a:rPr lang="tr-TR" b="1" dirty="0"/>
              <a:t> Programlama Dili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960DF8-03B0-0149-8B69-A4930228C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Functions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7E07BD-7D10-A94A-89E8-ACE529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21346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Örnek-2: </a:t>
            </a:r>
            <a:r>
              <a:rPr lang="tr-TR" dirty="0" err="1"/>
              <a:t>Lambda</a:t>
            </a:r>
            <a:r>
              <a:rPr lang="tr-TR" dirty="0"/>
              <a:t> kullanımı basit örnekler</a:t>
            </a:r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E7319F-A331-7244-AF42-3D962DFD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58736"/>
            <a:ext cx="6680200" cy="2552700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2B4E6002-71CC-494B-9430-425493F603B1}"/>
              </a:ext>
            </a:extLst>
          </p:cNvPr>
          <p:cNvSpPr/>
          <p:nvPr/>
        </p:nvSpPr>
        <p:spPr>
          <a:xfrm>
            <a:off x="3869268" y="441143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900" dirty="0"/>
              <a:t>http://cs111.wellesley.edu/~cs111/</a:t>
            </a:r>
            <a:r>
              <a:rPr lang="tr-TR" sz="900" dirty="0" err="1"/>
              <a:t>archive</a:t>
            </a:r>
            <a:r>
              <a:rPr lang="tr-TR" sz="900" dirty="0"/>
              <a:t>/cs111_spring15/</a:t>
            </a:r>
            <a:r>
              <a:rPr lang="tr-TR" sz="900" dirty="0" err="1"/>
              <a:t>public_html</a:t>
            </a:r>
            <a:r>
              <a:rPr lang="tr-TR" sz="900" dirty="0"/>
              <a:t>/</a:t>
            </a:r>
            <a:r>
              <a:rPr lang="tr-TR" sz="900" dirty="0" err="1"/>
              <a:t>notes</a:t>
            </a:r>
            <a:r>
              <a:rPr lang="tr-TR" sz="900" dirty="0"/>
              <a:t>/</a:t>
            </a:r>
            <a:r>
              <a:rPr lang="tr-TR" sz="900" dirty="0" err="1"/>
              <a:t>lectures</a:t>
            </a:r>
            <a:r>
              <a:rPr lang="tr-TR" sz="900" dirty="0"/>
              <a:t>/22_lambdaFilterReduce_4up.pdf</a:t>
            </a:r>
          </a:p>
        </p:txBody>
      </p:sp>
    </p:spTree>
    <p:extLst>
      <p:ext uri="{BB962C8B-B14F-4D97-AF65-F5344CB8AC3E}">
        <p14:creationId xmlns:p14="http://schemas.microsoft.com/office/powerpoint/2010/main" val="11524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Örnek-2: Fonksiyon içinde </a:t>
            </a:r>
            <a:r>
              <a:rPr lang="tr-TR" dirty="0" err="1"/>
              <a:t>map</a:t>
            </a:r>
            <a:r>
              <a:rPr lang="tr-TR" dirty="0"/>
              <a:t> kullanımı, aşağıdaki örneği düşünelim.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D7BE0D9-BD8D-0447-A3BE-5744F38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51479"/>
            <a:ext cx="7549236" cy="91349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7BFB792-2DA3-6143-9420-5D4B03FB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7" y="3136573"/>
            <a:ext cx="4414761" cy="5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Çözüm-2: Fonksiyon ilk parametre ile gelen listedeki tüm sayıları çarpmış olur.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D7BE0D9-BD8D-0447-A3BE-5744F38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51479"/>
            <a:ext cx="7549236" cy="91349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916CBF7-EF9D-CD46-BA6B-98B5BBF1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7" y="3236848"/>
            <a:ext cx="4988081" cy="18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Örnek-3: Fonksiyon içinde </a:t>
            </a:r>
            <a:r>
              <a:rPr lang="tr-TR" dirty="0" err="1"/>
              <a:t>lambda</a:t>
            </a:r>
            <a:r>
              <a:rPr lang="tr-TR" dirty="0"/>
              <a:t> kullanımı, aşağıdaki örneği düşünelim.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7D4982A-416C-484A-A641-7C8F907A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7" y="1897743"/>
            <a:ext cx="6858000" cy="8636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3B9203D-6C7B-0F4E-A260-421BE874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132945"/>
            <a:ext cx="2235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1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Çözüm-3: En başından başlayıp </a:t>
            </a:r>
            <a:r>
              <a:rPr lang="tr-TR" dirty="0" err="1"/>
              <a:t>i.indise</a:t>
            </a:r>
            <a:r>
              <a:rPr lang="tr-TR" dirty="0"/>
              <a:t> kadar </a:t>
            </a:r>
            <a:r>
              <a:rPr lang="tr-TR" dirty="0" err="1"/>
              <a:t>stringi</a:t>
            </a:r>
            <a:r>
              <a:rPr lang="tr-TR" dirty="0"/>
              <a:t> yazdırır. 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D08F10-A5F0-5947-88AD-4A149930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825169"/>
            <a:ext cx="6708859" cy="19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Örnek-3: Dosya okuma 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7EDBA19-0BA4-E445-88B4-66B6C79F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71" y="1500378"/>
            <a:ext cx="6731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Örnek-4: Bu örnek daha kolay tahmin edilebilir?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49A71D-17C4-684C-9EBF-FED518A3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24000"/>
            <a:ext cx="6273800" cy="1676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5A6B6CB-7870-F842-B294-F8F13363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751943"/>
            <a:ext cx="5168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0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Örnek-5: </a:t>
            </a:r>
            <a:r>
              <a:rPr lang="tr-TR" dirty="0" err="1"/>
              <a:t>Filter</a:t>
            </a:r>
            <a:r>
              <a:rPr lang="tr-TR" dirty="0"/>
              <a:t> kullanımı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E0FD7F-C669-414E-B391-FDD6775D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362528"/>
            <a:ext cx="5740079" cy="352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Örnek-6: </a:t>
            </a:r>
            <a:r>
              <a:rPr lang="tr-TR" dirty="0" err="1"/>
              <a:t>Reduce</a:t>
            </a:r>
            <a:r>
              <a:rPr lang="tr-TR" dirty="0"/>
              <a:t> kullanımı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EE2194A-980D-5C44-8DBF-DF3F1D07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544864"/>
            <a:ext cx="7323377" cy="33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25D17D-DAE8-E045-8196-538B555F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</a:t>
            </a:r>
            <a:r>
              <a:rPr lang="tr-TR" dirty="0"/>
              <a:t>, </a:t>
            </a:r>
            <a:r>
              <a:rPr lang="tr-TR" dirty="0" err="1"/>
              <a:t>Any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050729-8AA2-8D4F-A0DE-7C1232C3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All</a:t>
            </a:r>
            <a:r>
              <a:rPr lang="tr-TR" dirty="0"/>
              <a:t>: Kısaca tüm liste şarta </a:t>
            </a:r>
            <a:r>
              <a:rPr lang="tr-TR" dirty="0" err="1"/>
              <a:t>uyuyormu</a:t>
            </a:r>
            <a:endParaRPr lang="tr-TR" dirty="0"/>
          </a:p>
          <a:p>
            <a:r>
              <a:rPr lang="tr-TR" dirty="0" err="1"/>
              <a:t>Any</a:t>
            </a:r>
            <a:r>
              <a:rPr lang="tr-TR" dirty="0"/>
              <a:t>: Herhangi biri şarta </a:t>
            </a:r>
            <a:r>
              <a:rPr lang="tr-TR" dirty="0" err="1"/>
              <a:t>uyuyormu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F2931F-D817-1941-AF4A-3CE4A5CF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69C5AF8-44FF-7544-A2B8-EA3C48F7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573527"/>
            <a:ext cx="6208912" cy="31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1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9B32C3-F719-9347-931D-FAC0D0A2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Yüksek dereceli 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971B2B-FEF1-0F4D-B0C4-0E8B498C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b="1" dirty="0" err="1"/>
              <a:t>Higher</a:t>
            </a:r>
            <a:r>
              <a:rPr lang="tr-TR" b="1" dirty="0"/>
              <a:t> </a:t>
            </a:r>
            <a:r>
              <a:rPr lang="tr-TR" b="1" dirty="0" err="1"/>
              <a:t>Order</a:t>
            </a:r>
            <a:r>
              <a:rPr lang="tr-TR" b="1" dirty="0"/>
              <a:t> </a:t>
            </a:r>
            <a:r>
              <a:rPr lang="tr-TR" b="1" dirty="0" err="1"/>
              <a:t>Functions</a:t>
            </a:r>
            <a:endParaRPr lang="tr-TR" b="1" dirty="0"/>
          </a:p>
          <a:p>
            <a:r>
              <a:rPr lang="tr-TR" dirty="0"/>
              <a:t>Bir işlev, Nesne türünün bir örneğidir.</a:t>
            </a:r>
          </a:p>
          <a:p>
            <a:r>
              <a:rPr lang="tr-TR" dirty="0"/>
              <a:t>İşlevi bir değişkende saklayabilirsiniz.</a:t>
            </a:r>
          </a:p>
          <a:p>
            <a:r>
              <a:rPr lang="tr-TR" dirty="0"/>
              <a:t>İşlevi bir parametre olarak başka bir işleve geçirebilirsiniz.</a:t>
            </a:r>
          </a:p>
          <a:p>
            <a:r>
              <a:rPr lang="tr-TR" dirty="0"/>
              <a:t>İşlevi bir işlevden döndürebilirsiniz.</a:t>
            </a:r>
          </a:p>
          <a:p>
            <a:r>
              <a:rPr lang="tr-TR" dirty="0"/>
              <a:t>Bunları </a:t>
            </a:r>
            <a:r>
              <a:rPr lang="tr-TR" dirty="0" err="1"/>
              <a:t>hash</a:t>
            </a:r>
            <a:r>
              <a:rPr lang="tr-TR" dirty="0"/>
              <a:t> tabloları, listeler gibi veri yapılarında saklayabilirsiniz.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6E1E5A4-F7E1-5C44-97DB-B7704594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Yunus Santur</a:t>
            </a:r>
          </a:p>
        </p:txBody>
      </p:sp>
    </p:spTree>
    <p:extLst>
      <p:ext uri="{BB962C8B-B14F-4D97-AF65-F5344CB8AC3E}">
        <p14:creationId xmlns:p14="http://schemas.microsoft.com/office/powerpoint/2010/main" val="180141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25D17D-DAE8-E045-8196-538B555F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</a:t>
            </a:r>
            <a:r>
              <a:rPr lang="tr-TR" dirty="0"/>
              <a:t>, </a:t>
            </a:r>
            <a:r>
              <a:rPr lang="tr-TR" dirty="0" err="1"/>
              <a:t>Any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050729-8AA2-8D4F-A0DE-7C1232C3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Fonksiyonel programlama araçları ile kullanımı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F2931F-D817-1941-AF4A-3CE4A5CF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58B1CEB-DE4C-8145-9567-E865E391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85" y="1815193"/>
            <a:ext cx="4728058" cy="181532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978AC94-D8CF-664B-BE1D-7CD4D03B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961224"/>
            <a:ext cx="5122045" cy="20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7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16E52EC-8DF3-4E43-BC69-1E0DF14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466805-37ED-C54A-85F9-B1033442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Fonksiyonların geleneksel kullanımı</a:t>
            </a:r>
          </a:p>
          <a:p>
            <a:r>
              <a:rPr lang="tr-TR" dirty="0"/>
              <a:t>Bu kullanımda fonksiyonun çıktısı başka bir Obje (</a:t>
            </a:r>
            <a:r>
              <a:rPr lang="tr-TR" dirty="0" err="1"/>
              <a:t>print</a:t>
            </a:r>
            <a:r>
              <a:rPr lang="tr-TR" dirty="0"/>
              <a:t>) parametresi olarak kullanıyoruz.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93B9292-B4C9-424E-BC5F-588AD7A0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CBB78E8-7705-4340-B0F3-D08E8592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131457"/>
            <a:ext cx="5400055" cy="21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C0494F-11FA-BC4A-A6CE-C3A50A4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DFCA11-F39F-774E-A900-EB1165F8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Fonksiyonu bir değişkene atamak.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110A73-8626-B745-8438-3E0F93B3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55A29E-8500-FB46-93FF-E2595DD3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490977"/>
            <a:ext cx="3718075" cy="28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AC90A4-C2C3-E24B-8BA4-95DFDEE4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0A30C3-4455-D04A-82FE-FAE0E0BF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fonksiyonu başka bir fonksiyona parametre olarak geçirmek.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098161-ECEC-0F4C-9D82-F49B90AE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507A2E8-987D-674E-B543-1D45CD61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746250"/>
            <a:ext cx="5431599" cy="39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AC90A4-C2C3-E24B-8BA4-95DFDEE4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0A30C3-4455-D04A-82FE-FAE0E0BF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fonksiyonu başka bir fonksiyona parametre olarak geçirmek </a:t>
            </a:r>
            <a:r>
              <a:rPr lang="tr-TR" b="1" dirty="0"/>
              <a:t>2</a:t>
            </a:r>
            <a:r>
              <a:rPr lang="tr-TR" dirty="0"/>
              <a:t>. </a:t>
            </a:r>
          </a:p>
          <a:p>
            <a:pPr lvl="1"/>
            <a:r>
              <a:rPr lang="tr-TR" dirty="0"/>
              <a:t>Parametre ile kullanım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098161-ECEC-0F4C-9D82-F49B90AE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633B33-C30C-2046-AFEA-7CB15FE1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688193"/>
            <a:ext cx="5601303" cy="39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63B9C0-56B1-6C48-862A-6E4088C5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DA6CF1-C4D3-1140-BB70-AE002D62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Fonksiyon </a:t>
            </a:r>
            <a:r>
              <a:rPr lang="tr-TR" dirty="0" err="1"/>
              <a:t>dönderen</a:t>
            </a:r>
            <a:r>
              <a:rPr lang="tr-TR" dirty="0"/>
              <a:t> fonksiyonlar.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29ACFEB-9A73-BE43-99BB-AEEE658A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AB6143-3B35-D54F-A21D-10D02572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777093"/>
            <a:ext cx="4425646" cy="39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Örnek-1: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EB8BFF9-F497-CE49-9836-CD489E94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002972"/>
            <a:ext cx="7241331" cy="30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8A07F2-95F0-954F-8265-6647A599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Higher-Order</a:t>
            </a:r>
            <a:r>
              <a:rPr lang="tr-TR" dirty="0"/>
              <a:t> örnekler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CFA08-BBD8-DF4E-9C29-2CC5280B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Cevap-1:  İç içe fonksiyonlarda </a:t>
            </a:r>
            <a:r>
              <a:rPr lang="tr-TR" dirty="0" err="1"/>
              <a:t>Map</a:t>
            </a:r>
            <a:r>
              <a:rPr lang="tr-TR" dirty="0"/>
              <a:t> 1-eleman sayısı kadar listeyi parametre olarak alıyor, </a:t>
            </a:r>
            <a:r>
              <a:rPr lang="tr-TR" dirty="0" err="1"/>
              <a:t>string</a:t>
            </a:r>
            <a:r>
              <a:rPr lang="tr-TR" dirty="0"/>
              <a:t>[:i] o sayıya kadar </a:t>
            </a:r>
            <a:r>
              <a:rPr lang="tr-TR" dirty="0" err="1"/>
              <a:t>stringi</a:t>
            </a:r>
            <a:r>
              <a:rPr lang="tr-TR" dirty="0"/>
              <a:t> geri </a:t>
            </a:r>
            <a:r>
              <a:rPr lang="tr-TR" dirty="0" err="1"/>
              <a:t>dönderiyor</a:t>
            </a:r>
            <a:r>
              <a:rPr lang="tr-TR" dirty="0"/>
              <a:t>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83CA17C-08EC-7543-B3FE-21F1B095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Yunus Santur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213EB56-714E-A742-AC1B-E49504A2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264229"/>
            <a:ext cx="5105400" cy="2133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AF5E254-651B-3948-96B7-919773D5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4585607"/>
            <a:ext cx="5782129" cy="9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7371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{FA2810DC-C400-E64A-89FA-DCE0678796A2}tf10001124</Template>
  <TotalTime>1669</TotalTime>
  <Words>355</Words>
  <Application>Microsoft Macintosh PowerPoint</Application>
  <PresentationFormat>Geniş ekran</PresentationFormat>
  <Paragraphs>207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Calibri</vt:lpstr>
      <vt:lpstr>Corbel</vt:lpstr>
      <vt:lpstr>Wingdings 2</vt:lpstr>
      <vt:lpstr>Çerçeve</vt:lpstr>
      <vt:lpstr>Python Programlama Dili</vt:lpstr>
      <vt:lpstr>Yüksek dereceli fonksiyonlar</vt:lpstr>
      <vt:lpstr>Fonksiyonlar</vt:lpstr>
      <vt:lpstr>Fonksiyonlar</vt:lpstr>
      <vt:lpstr>Fonksiyonlar</vt:lpstr>
      <vt:lpstr>Fonksiyonlar</vt:lpstr>
      <vt:lpstr>Fonksiyonlar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Map Filter Reduce Higher-Order örnekler</vt:lpstr>
      <vt:lpstr>All, Any kullanımı</vt:lpstr>
      <vt:lpstr>All, Any kullanımı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Programlama Dili</dc:title>
  <dc:creator>Microsoft Office Kullanıcısı</dc:creator>
  <cp:lastModifiedBy>Microsoft Office Kullanıcısı</cp:lastModifiedBy>
  <cp:revision>199</cp:revision>
  <dcterms:created xsi:type="dcterms:W3CDTF">2018-02-26T11:13:50Z</dcterms:created>
  <dcterms:modified xsi:type="dcterms:W3CDTF">2021-04-30T19:01:49Z</dcterms:modified>
</cp:coreProperties>
</file>